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2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94660"/>
  </p:normalViewPr>
  <p:slideViewPr>
    <p:cSldViewPr snapToGrid="0">
      <p:cViewPr varScale="1">
        <p:scale>
          <a:sx n="49" d="100"/>
          <a:sy n="49" d="100"/>
        </p:scale>
        <p:origin x="67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BD378-BE52-4A51-B619-AB8DB4EDF031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A0B6-969F-48E1-8AE1-B9A0956AE1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04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2A0B6-969F-48E1-8AE1-B9A0956AE145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9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2A0B6-969F-48E1-8AE1-B9A0956AE145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7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B376-4AE6-99A3-AA9F-D23421A7F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25FCF-B15C-F564-606B-B08B44FE0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1ECB-A54B-BEAF-55D4-4AD9A2AC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D544D-E5A7-7E1B-5B67-DE57E0CE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F046D-C104-BB63-C614-01B8553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84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1702-C2BF-831C-6FD7-F7987F0B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9A649-6C4D-C01A-08CB-37C0C9A0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F6B2-C155-D286-C6FB-114517E8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EA183-CFCD-B7F3-C4C0-81F8C01E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6C5E6-85C4-0579-F6F8-63619E61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6E9CD-E6D0-3865-EE6C-58FA4EFA2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0DCD3-DB53-B2A7-F427-9B7064AF1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847B-D372-FF94-D41F-FCF9AEDD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754CF-3BC2-C2CD-B761-FC03C144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2C99-C0E2-5E88-2BE5-A1DC62AF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91C-C00A-9687-1F85-3F5B170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8000-4245-5220-9BF9-B2438E9E4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0791-7A08-8CD9-893B-B54743AF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FA77-4AE4-BD5E-D7CC-54BE359D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C81D-7D70-F95D-D397-9E55F478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0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FA3-1C20-541F-69AD-2BCEF9F9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B319C-AE45-B990-C65E-3CBE79C41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445-DF29-440A-960F-ED2919E4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0FC6D-D3DD-FDC2-25E1-688ECED1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E1873-0851-22F6-15E7-3BF3B49C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72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D848-172B-0A05-28E2-A91F118F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E576-39E8-CB27-9AF6-3A063E33A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F541F-B13C-48C6-C446-0414F2F5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92EE6-8C7A-D4C5-1A95-C59F745A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2FB4-A5FA-8CE8-A927-AA9419D6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CDD55-9EE9-BD7F-46A4-5886832A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44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A29-E415-CC3B-DB9A-248C1F6A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FF7C-8BDA-6F28-3212-E42A40F1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F8981-15DE-125F-FA5D-E5C4EC16E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7F43-444E-320F-1FAA-D5C2AC2FA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33ED9-766B-1571-5EBE-71F2A3836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8B551-62F8-80CB-3AE8-BAFA3FA5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A2255-4F3B-C038-CB18-49342E47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A30E5-881C-2AEE-DDCB-FF5D399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9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54E2-F003-51DE-013F-BE429B42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42D0A-B2E8-5FEB-D4C1-A1FF72A7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90D1-B5AE-A20D-989B-21B16B4C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DCAA-C648-0661-56DB-52ED7927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58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97B1E-0ABC-B293-1C3B-C6752329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7F89E-7905-EA39-B5EF-92FB1C3B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BD63-A9AE-97AD-F1AC-FE42E6E4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40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E0A8-B8EE-D022-6BB2-39CF27CA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120C-6390-404B-628E-E36E2A5B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F60E5-2F3C-A7C5-1BE2-4212FD502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8DC12-1A94-F562-36D0-1250B570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7187C-4FC6-2491-73A8-D41F4049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981C7-3DFD-9233-E5D7-CC4DBF9C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40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81C4-27D8-393B-9E0A-D6F3E6E1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5645A-B68D-3A36-4AD5-F341F9D0A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F55F-D4E9-4FD9-A5D3-5230A27E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FB5C-39EE-38B6-E371-7EB13F8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FD39E-54B5-CA91-3FC1-85849836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E633-DCD1-C7B2-1FDF-B3D8A541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8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BE04D-8BC9-1F9B-9DD3-E832E43E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9BAA-2436-C97F-C0B1-D60C103B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FDA8-C45E-F4D1-F6BA-2AF31C49D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90CA7-9510-1A73-56FA-409B3D86F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22F33-CB91-D947-5F12-999A51FCF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27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9DD8-67A0-D51A-672A-90535EC4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- SRP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946B-C799-228C-3B7D-568D151F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D130-AD4C-B9E3-1AD9-78CD090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8EED-6580-84DC-0821-72F7C286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E8FEF-E1C2-4C37-9512-B316AB89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44" y="0"/>
            <a:ext cx="745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57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536E-5AFB-D6AF-E127-0094B2E0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4113-00BF-A890-172C-D4FE6E9CC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06C8A-353C-9DC4-23EA-529D99B4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08" y="0"/>
            <a:ext cx="7168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4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DA5A-B8CB-952D-4FFA-A5969601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A854-82A4-F09A-1AEC-7DEE47F03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6C631-3D91-B2D8-5931-EE96864F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644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DB4B-3AC0-3736-4856-2D8EABDD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59A8-4562-8A44-15B4-26857CFF8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298C6-3688-E4D9-87DA-C26E55C0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921062" cy="2529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24E31-5F35-9A89-CEC0-5EA952F9A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566" y="526038"/>
            <a:ext cx="8065248" cy="63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196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F4C0-2A18-AB46-B729-5666B2E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CFA2C-E0EE-42D2-4BFD-70FE14A3A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A4A29-BB1B-8AF1-9BF0-B587477B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44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A06C-CD6C-D780-E4B2-FED70593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769A-F847-F4C9-56BC-B1C011C3B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A4FE1-4EBE-9165-BDAE-EFD2FDBEA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23337"/>
            <a:ext cx="845938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29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98036-AE3C-1E56-AEF3-263C2A1A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40207-A53C-0BF4-45A3-8970FFE3D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748CE-706F-5107-1D06-31689F24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217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81B1-FB7D-B639-8C6D-8AA00EBE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275D-B304-1DA6-87A1-698B700B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96F24-2D8C-B918-E955-293ACF83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73" y="0"/>
            <a:ext cx="7607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548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FA57-A853-06F4-96FF-F410478E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3806-881B-46CE-8814-1EF2092B1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9C978-E0D1-3862-687E-67820F50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754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8198-75A3-0436-BA67-D00D4258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0BE7-9815-F8BE-A504-BCB2BE562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5F180-FAA5-DC63-1636-920A6E38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8" y="575864"/>
            <a:ext cx="8402223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49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363A6-BB10-4D10-64D6-F2A69412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054B-C0ED-0923-D9B0-35EF097E7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B44E8-310F-8BD5-9F7D-5491E86E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9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B8EB-5554-5C0D-2A2A-98EA3D0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010D-2A97-DF15-CA2B-B6DCE954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69D9-34CE-7EDC-8143-D5F9AAD6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92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6CFD-3BC9-ECFA-D449-1F50E10D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16235-56C4-6039-3877-1146345E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C1045-172E-D479-2117-80418985D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517" y="0"/>
            <a:ext cx="7330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2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2ECE-6082-88FD-CE2C-0208EACD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C383-A37F-27AF-BE13-42EED8A9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D3C11-6829-FC6C-E356-0B078C83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059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EA87-57CC-72A8-53DA-AA59BB3D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CF72C-112A-9E3B-6104-DC9FD7B2A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8C8D6-DB66-D0A2-445C-EDC1A8ED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2662130"/>
            <a:ext cx="8697539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9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02B0-5866-2C98-C337-3B0DB20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BAFC-F497-39D4-3DB4-1C5732430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46647-D06D-34DF-2B9D-98469CC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166232"/>
            <a:ext cx="7935432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3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031-4DB7-6502-061F-39760D95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D456-D606-5DBA-2029-364194A02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EF0BE-6485-D0CC-7583-7AC4E4F3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0707-3E39-ED0F-B2D1-916B7C97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8E2D-9BCA-E301-5D23-494EDD88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E2BA-CD7E-8375-3793-744F90A8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79" y="0"/>
            <a:ext cx="7263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9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EF5F-0187-7783-1E2F-A07CE49E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C01F-736C-1C5F-7157-FF4452CD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B2CA-4FCA-B4B0-9EB3-09D9F293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BA95F-66EA-7BD3-BB27-D7A4E89A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2390630"/>
            <a:ext cx="6677957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2CA3-520B-68B6-AABD-87EA91C8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81CF-B766-60A4-E689-47E1BBD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– NO3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A639-6D45-81E5-E58C-3CD0463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3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3EFC-DDBA-092A-4885-7CD290AB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CA0-4E16-8948-69EA-6F1A1C96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C9983-B84C-1A3A-8CA1-C5CC4076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99733"/>
            <a:ext cx="7563906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B81E-998B-BDC3-BF8C-8F91E50A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A579-235B-16A9-A8EE-9BDE0C5A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92581-B5C7-E152-8D5B-3714D73E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37F93-D63A-6D40-4F50-15AC6A58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390101"/>
            <a:ext cx="705901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88B5-279E-87A1-B37C-A1B03307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A75D-8B34-EB8E-0B29-9AC1171F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CB69-97CC-311B-DA66-7FFB733E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81" y="0"/>
            <a:ext cx="7282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A5FA-B6C8-FF77-B74A-A3171148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375CE-08DA-226F-ADE8-4A0C02CC7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C5069-88B5-3FB7-CDB9-ECBBB6CE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0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CB2D-CC92-F4D7-B4B7-159C0444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479C-D141-F7F6-4616-D0F6E5F7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A9221-13B0-EBDD-14D7-6E0DB28B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9"/>
            <a:ext cx="7639665" cy="33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27EBE-5B88-00E3-6784-78E6E4C3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5" y="1294482"/>
            <a:ext cx="7639665" cy="58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B1F46-23FA-50AA-D55F-C80066CB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0"/>
            <a:ext cx="6697010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0A7B6-FD85-1853-38D0-35CB11ED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05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2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B33-0022-74D3-BF81-1859177C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3C17-052B-DA0C-45A1-A8B460E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120EF-CC11-EE46-EEAD-84202583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37" y="0"/>
            <a:ext cx="818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8B88-B0E5-EC55-BA50-E9D6758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29FB-760D-984E-CBD6-88032D90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D969-8726-EB36-89F6-2B6951C8C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86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1B77-B348-9FB7-C4B5-4C1C7369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3D4E-6F3B-1AF5-FE3C-25BCBCA10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C1679-06E6-1F07-4B8E-9366E5D0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74" y="0"/>
            <a:ext cx="748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CA9D-42A5-1438-9833-8532F16D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F63D-B85C-FABF-E882-5C1EA0C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4267C-D8E1-0656-F9B2-5BA835F0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CACE-B336-2FA5-67FF-BEEF8CBC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95E2-7012-18B4-A5B9-F50E91D1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9915-0540-0246-82EC-767D5451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342469"/>
            <a:ext cx="8106906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1549-7B65-B445-9CFE-9DD35BE7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498A-E260-5FBA-96B0-40EB7161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5ADB3-0CF4-5AFE-0839-289D5978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1246C1-7EEF-18DD-12E5-D0AB8F42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7C79D-AC2A-8DDD-2D05-7E564B67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E97-FD1A-576C-F38B-746592F9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21B4F-049A-6C97-C690-5C96D696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7" y="0"/>
            <a:ext cx="747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0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E1E6-6BA0-A8EC-9471-3D3F754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2869-6DAA-8F7D-8FF8-1959B406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8CD34-35A5-3E9F-80F0-7DE7178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556BA-F2D7-BE4F-5F2D-A623E7E3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2614499"/>
            <a:ext cx="645885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17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83FD-2B5E-CDE2-DFE0-A8AA3381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- </a:t>
            </a:r>
            <a:r>
              <a:rPr lang="en-GB" dirty="0" err="1"/>
              <a:t>SRSi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1D41-070B-ECCE-1785-F641884B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19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5836-E684-EC0C-F8D0-3CA7C6B4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B185-65B2-5F3E-D493-40D9CEE70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01605-8495-D3C2-3FD9-70D205E8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771154"/>
            <a:ext cx="764964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D4BA-4E0B-685D-609A-47D91EC7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E586-426D-0895-03B8-EB330A66C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D8390-6179-CF49-7DF5-EF370290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4D58-850F-E044-EBCE-861B25BE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219F0-DD00-9B7F-2B2D-157A21F5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D1D10-EE6E-0402-44EE-79C301D2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74" y="0"/>
            <a:ext cx="717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D0FD-BBF9-FB15-A076-8583C241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89A38-6C00-7EFD-D407-9BBEFB2E4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9CF5E-1167-124B-089B-5E309737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3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BE23-5E01-90DA-5E23-3532FD19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7A4F-EDA6-BF3D-7C57-91A5F46A9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0D184-262B-240F-0A20-7FCE44A8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31"/>
            <a:ext cx="7561006" cy="3204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6E37E-8084-B3DB-BA1B-B7984D88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6" y="1296200"/>
            <a:ext cx="7374194" cy="55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71ED-6C6F-B0FA-290C-7F72D3B1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3AE0-47F4-16F2-C629-60B6C932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0413-43C4-D09E-7846-57D3BA10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0F2D-A75A-C31A-56A0-B4F0968D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F5FD-979E-E9A0-A4FA-774A5D9E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E275-23AB-03B5-EA24-36874F2A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914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795CF-9CC1-4E04-0014-9DBA3639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70" y="1062867"/>
            <a:ext cx="614448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1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CC0-795B-61F0-20BB-3C43220B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6BAD-AE1A-6523-3D77-40FD83F64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3C5B5-BFDE-5544-62EB-E66B8D64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432969"/>
            <a:ext cx="1001217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9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A794-C3B0-1F5D-3446-13E0BAE3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1ED-2C79-2977-5DA1-31364F0F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6E60-544B-11FE-4951-9C7BF086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9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EEBC-EC4E-598D-9071-1C601D7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9ED26-5829-BBA0-B4B4-955AF2B5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B5D7-87CA-6281-7896-57FD2FEF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68" y="0"/>
            <a:ext cx="8667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0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CD4-88BD-B19C-B9D4-0590E554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CE87-3779-924A-B668-8E5AD224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2944B-A3F4-2F3F-4142-C7B4F404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D31B-83D4-2A55-0BE9-F16AAF8F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F440-B365-935E-BB62-B2F79E9A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DFA7E-A4AF-3EAD-E5BB-CF28AE44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170995"/>
            <a:ext cx="830695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5AD3-4D70-5D79-16F3-2DB82435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C81C-C69E-7D54-33E9-4F383A22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F001C-8B78-8F0C-81FD-FFC93E7B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6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D0FF-113A-C47F-0B72-31AA47E6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AB47-FF04-89F3-5F21-2FCBDC65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69FAB-886D-E254-8597-AD6F72F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71" y="0"/>
            <a:ext cx="7217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3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CCC4-1985-09BF-7409-702CFE62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41F7A-26EC-70B8-BE1D-98C2C2C6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0398-91A3-79CF-D700-394D0C94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7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711F0-B7B2-03F6-54AE-994E3A05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400156"/>
            <a:ext cx="726858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9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56CC7-D200-81AB-BBB8-A78800231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707C-A9DE-0FB2-B732-5FD64744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indicators - 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BD05-0140-5974-AF09-0B0856649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4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3726-E135-9850-261A-A06D4F27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B68A-F0BA-8793-E539-87626283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0CBF2-4EF8-86C6-F319-AB0FAD3F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5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207F-63DC-CD63-90E2-9529AB094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495F2-696D-C492-31AE-84C95E228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F50B9-F58E-DA21-3E7F-2D65C67A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942628"/>
            <a:ext cx="7706801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72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B4D1-526B-CCA7-1797-55F1EA29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DFA3-07AC-09D2-6E5E-95177C6C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F2B25-3C76-23C4-043C-B89E0320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4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42448-C029-640B-EE4B-8FFA2B5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51CE-F6BA-4482-57F4-35DDB0934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0F58D-9945-E112-6D1A-56186BF64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55" y="-6186"/>
            <a:ext cx="8297433" cy="6068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06E2D-A903-8856-151C-F6D16BB0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406"/>
          <a:stretch/>
        </p:blipFill>
        <p:spPr>
          <a:xfrm>
            <a:off x="5727030" y="1690688"/>
            <a:ext cx="647482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34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2226-FEC5-BECF-902D-3D57A0F7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FC83FBA-B30E-5708-88CE-6A05C91FFC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F0C778-1902-CB4F-4C4A-96A30D6C8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40E340-8D76-AD50-E496-91C145B5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158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BA5D-D2AA-8EDB-BC67-3871CCD2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63018-78F5-F351-4B19-0751CAF74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ACD7B-6F91-67CD-71D6-4B6000FF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8" y="10859"/>
            <a:ext cx="7838805" cy="315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9C0C4-F4A9-42EB-C976-3677E542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43" y="1107180"/>
            <a:ext cx="7603958" cy="56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03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EE15-B578-FB5F-8EE8-765CBDE43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663C-098B-DB9C-27CF-144B1626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8375-2543-2F6C-791E-EAAE70E0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00B1-8661-2B3B-D5FB-115C83F2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9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C93EF-EE38-12F1-00AB-89E2B8A8B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8A22-D04F-C804-FBFE-1AE8F0F5A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90CB9-7946-8561-ABAC-2AECF7774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D47CC-D8FA-8434-A384-C0AC93E20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390101"/>
            <a:ext cx="8621328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55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E4F9-9892-59C9-F37E-8FF7BA4E1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10454-3C39-76FA-8F83-72AEEBD8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F00A4-D064-DDA8-E93B-9EAC111D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13"/>
            <a:ext cx="6554115" cy="31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A2602-A06B-FB0F-9761-575406D9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651"/>
            <a:ext cx="12192000" cy="647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C9D79-960E-98A4-B18D-AF42B835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238"/>
            <a:ext cx="6258798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A309-EC79-42F8-5576-EC43EA33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13EB0-706F-55E7-9500-080EF397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8629-89C7-0F33-55BB-B03C367F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02" y="0"/>
            <a:ext cx="8181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8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8E90E8-DD91-72C2-76C9-E60BE0C8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BE55-EC4B-05A2-68F9-95E9F715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66E3-5E89-08AD-38A9-CA362DE4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42F50-5E99-901B-F616-4FD9BDF9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59433" cy="37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59567-0B24-15E6-EBBA-1DE0F4CC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19" y="1387752"/>
            <a:ext cx="7492181" cy="54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4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BEFC4-78C1-7903-CE54-6A1BCBB1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CF076-B3BF-E912-F05D-786C7825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AB72DF-82DB-6CC7-0EA0-55FBE324A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599680"/>
            <a:ext cx="7706801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51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5B52-5983-1DA8-3AD6-E7A1FFC9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BDA6-7394-71DC-A0A6-6AAADBCC0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4A6A1BA-2EF7-4040-E5CE-73E2A2513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B22E8-C9B4-AB4B-83A3-433948BD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7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4B770-9D4F-90B6-BD30-76F1189A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C1ED-012A-7EF4-2421-C69554516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C8B7C-5302-6CFE-7AD8-66D2FE193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56706"/>
            <a:ext cx="8030696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31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907F-A9BA-234F-4A0E-1AC29BA7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869-5374-39D3-A3F0-321B6D9ED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877A5-DFF2-45B3-5405-A9278FF7E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46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AAED-E6D3-FDF6-3E44-6FAC878C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73961-7286-D6A9-7162-D4EDC9F4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915E0-E753-2021-EF57-4C2E9A54E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2395393"/>
            <a:ext cx="664937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36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F82E-40C9-86FD-81F2-AFEC92F1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E0CD-4D89-8868-8DCF-D473A2C7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indicators - 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79B1-D2D0-9634-8C50-440AB9D3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699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CB4E-8E21-90B2-D222-F1EEC3A1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921E9-F49C-3727-266E-D34C319A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4B6D-7527-E35C-5512-0F2FFCC3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747338"/>
            <a:ext cx="8030696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7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A5B3-5449-D835-BA08-972FF334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7FE1C-6B7A-ED8E-298C-E191814C1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BB3DC-988D-4CC9-2CC3-0A54FC81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9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9C2B-211C-0EE7-02E9-2D3BAB9E6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212A5-F8FB-BD2D-A53C-9E6832FB4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034E9-6FCE-C028-A549-82E98527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07" y="0"/>
            <a:ext cx="8278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07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EFE3-02E1-2B20-6FCF-7FD29136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AF19-A6C7-6AC6-83E7-61CC040E3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4EBC9-3053-AB6B-0C0D-F863175E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5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9265-8CE8-DB01-E20D-6FA7B67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3864-7A16-F486-1870-F9FA77A5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C3B92-152E-423E-99C6-ECCA2A3F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F538-95C3-9D79-6D40-89045705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66AF-A4C8-726F-8FCC-341F4ED4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738AB-40B5-1230-D8C3-3FCBD48B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9" y="0"/>
            <a:ext cx="6589411" cy="3090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6A09F-E4DA-7DFB-7D3C-35E7D45F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69" y="1167082"/>
            <a:ext cx="7651531" cy="56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1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75DC-5905-771A-44DA-0CD0CFFC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9CCBA-2B34-F281-AF09-EEB4CB6B1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C613B-FB73-8526-D029-5B278BBA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2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BCF3-9C18-FC2E-AE16-BF6347D3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3EA69-B405-E046-6EB9-320621E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5FD33-A31C-F04A-6A7A-BE84DF984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35" y="0"/>
            <a:ext cx="8558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60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435B-CC2E-E97C-8169-D2CD51A6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CC2A-4852-AD9C-CDFA-97E481923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5CC70-C007-91A4-592C-2AD889AB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91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51E4-C413-1467-24A4-E02ED38E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A53D1-418B-DC25-7B51-141C88A55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DDF35-28C6-E592-AB20-E5B3D0A5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959" y="0"/>
            <a:ext cx="7528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94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0CF7-0C71-7507-8634-8BB7489D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3C0A7-8F06-716F-6AFF-D2A94851B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DABC9-F4AB-5D4A-F4AA-1802316A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628"/>
            <a:ext cx="12192000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32870-FCB4-1AE9-A024-9B402356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29"/>
            <a:ext cx="629690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2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5B7F-A873-DB5E-FFB9-92DCF748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3080-716E-37C6-594C-589BD2211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86CE5-E687-DC03-2E74-9F653A23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37653"/>
            <a:ext cx="8068801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6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8AAB-A8B0-6B19-B271-5365FBCC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36D41-721B-A982-B389-2FCDB2B8B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5A2BD-1067-13B0-A93C-5661C966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42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40C7-450A-88D7-4AD5-045F7B61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CFB28-8A32-BCFF-FE7B-12E20CED4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E62B7-B30D-F5F7-8BFC-B21A39BAB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562" y="0"/>
            <a:ext cx="7712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124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B412-E211-A193-9C9B-67F3377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6C7B3-4C17-0797-C087-61AB4258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545C3-D1AD-041C-7153-9D5B3174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7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2E7F-49AD-44E2-C571-74412329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71B9-4F6A-E18C-B618-F0E7023E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F328-21CA-EDE0-9C75-73C64BFA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01" y="0"/>
            <a:ext cx="838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2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1C24-5332-4AC8-B34D-771D14D3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9C88-B548-1241-CB64-167CF06C8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91DBF-CCDF-E0A5-FD55-DCA4950E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785" y="2381104"/>
            <a:ext cx="630643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00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09AA6-B773-C9B8-4F05-072B9DF86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11B6-BFB3-9D13-DBC3-49EE3956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indicators -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06CA-B547-5E32-403A-FADFBA34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00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5CB7-7A5A-29B7-E94C-54A6B9F6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1C533-2856-014B-48F8-2FC43ADC6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1977A-2F82-12AE-DD7E-270D5E82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918812"/>
            <a:ext cx="805927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71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F6FD-FE90-0788-BE3F-015540E7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F7106-AD2C-2DC9-2648-6BD0D19E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BF8E1-8656-5F24-CC5C-C60850BFD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574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962E-F6DE-1B0A-DE6E-9B23EBE7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E35B0-F13D-2C48-D6A6-80FE7DDE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588B-86A8-3C56-634C-093397087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02" y="0"/>
            <a:ext cx="7183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13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A99F-E094-90E4-E938-43E6DD49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D2D13-4EE7-D21B-61A0-9495C2F7F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3B23E-13AE-151F-0DDA-A7DD21743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86"/>
            <a:ext cx="12192000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2D6DE-2297-7DAD-A0EE-AF12014B18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4775"/>
          <a:stretch/>
        </p:blipFill>
        <p:spPr>
          <a:xfrm>
            <a:off x="0" y="0"/>
            <a:ext cx="6535062" cy="5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50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A378-3412-84E4-C146-72404312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BB45-49DE-70F8-5103-3A4657E73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C927A-B556-17B1-8898-2FC3BFFC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"/>
            <a:ext cx="6858000" cy="3068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E1D4AA-57DC-7085-3924-B6F3C641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38" y="1071949"/>
            <a:ext cx="7683062" cy="578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2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3455-0A85-9733-FE03-F12467F4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567E-13AD-6DB0-E2E4-CB11DEC0B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AEC5C-BB78-8A5A-62FF-C90C6246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18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C7A9-D655-94A8-E1E8-031AF318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49A2-2D60-F69E-707B-8589C1332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CBF42-4CFA-90C8-370C-2EBFFC4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77" y="0"/>
            <a:ext cx="8428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72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28997-4041-4132-1285-45F25583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97028-227C-13D5-1432-9911089A8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38EE9-8045-8AF8-ED8F-840CA2F1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98"/>
            <a:ext cx="12192000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52675B-3B77-3B9C-974D-BF7EFB44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0164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7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2F54-F508-19EA-BE4F-27F14AB5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DD25-230B-1C3C-8538-B1806F0B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B03A-6F72-DBFF-91D7-9CBA0887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223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FB17-9B97-35BE-AA08-486B0D58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6092-48EA-C41C-B1C8-10A7A420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D0346-4BD4-69CC-F330-087EE41D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11" y="0"/>
            <a:ext cx="7576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138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3DD5-649A-2481-DCEC-1684FCC1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3C086-52FE-064F-5D09-1B89B0BA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94270-1F83-EF73-E383-335B217F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22072-6169-27A7-2311-B49DB845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79"/>
            <a:ext cx="6916115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66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877EF-6AC1-4AC2-E4F1-EE16A626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8464D-9444-9CAB-0835-7E94127B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A9E1B-3D58-DDAE-B4B1-960F5A0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351995"/>
            <a:ext cx="8078327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82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3943-A3AE-8DA8-3443-DC28D72E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56BF-652D-2D93-E249-1F438B2D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83B5C-6213-F160-2741-C5A679409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32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70416-7AA1-ADE4-CF7E-BA50B911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52B84-A1E3-A23E-FA53-5B13B5A29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29879-61EF-7AEE-B5A1-258DA4A7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48" y="0"/>
            <a:ext cx="7351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448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EE71-62B9-739F-C01B-5CD97F39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5208A-7A35-8C68-DAE1-C02A5CF16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1BC4A-96D5-45CF-D44A-F4D2E941E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32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77F5-0750-0D95-5C08-AE415DB1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C848-C401-E367-CEEB-2F696ECCE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E719F-FC8F-64B7-6F6B-23576D01F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342998"/>
            <a:ext cx="687801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26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31AE-0F8F-F0E0-6DA0-213B2BD2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Physical Indicators - Predators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32726-ED10-EC8A-1E80-B5248458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0954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D079-B36E-750E-9BCA-DC1320E4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6F33-EA25-2E80-1823-C350E92C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0FDC-C094-8302-F6E9-6F81DBBB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04" y="771154"/>
            <a:ext cx="8173591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05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59BA-452B-3094-DD2E-718F9C29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9911-6D2B-9D1B-E002-F6829F0C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92713-AD15-81C4-670D-220AD0C2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7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30</Words>
  <Application>Microsoft Office PowerPoint</Application>
  <PresentationFormat>Widescreen</PresentationFormat>
  <Paragraphs>9</Paragraphs>
  <Slides>112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Aptos</vt:lpstr>
      <vt:lpstr>Aptos Display</vt:lpstr>
      <vt:lpstr>Arial</vt:lpstr>
      <vt:lpstr>Office Theme</vt:lpstr>
      <vt:lpstr>Chemical indicators - SRP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– NO3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- SRSi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indicators - 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indicators - 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indicators - Temperature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Physical Indicators - Predators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11</cp:revision>
  <dcterms:created xsi:type="dcterms:W3CDTF">2025-03-12T17:03:29Z</dcterms:created>
  <dcterms:modified xsi:type="dcterms:W3CDTF">2025-03-13T16:50:51Z</dcterms:modified>
</cp:coreProperties>
</file>